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7FF0833-B241-4FF5-A173-28A90732D35F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A9FAA6E-15DD-4EAE-BD1E-BF0BC62D490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0833-B241-4FF5-A173-28A90732D35F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AA6E-15DD-4EAE-BD1E-BF0BC62D49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0833-B241-4FF5-A173-28A90732D35F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AA6E-15DD-4EAE-BD1E-BF0BC62D49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7FF0833-B241-4FF5-A173-28A90732D35F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A9FAA6E-15DD-4EAE-BD1E-BF0BC62D490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7FF0833-B241-4FF5-A173-28A90732D35F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A9FAA6E-15DD-4EAE-BD1E-BF0BC62D490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0833-B241-4FF5-A173-28A90732D35F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AA6E-15DD-4EAE-BD1E-BF0BC62D490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0833-B241-4FF5-A173-28A90732D35F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AA6E-15DD-4EAE-BD1E-BF0BC62D490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7FF0833-B241-4FF5-A173-28A90732D35F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A9FAA6E-15DD-4EAE-BD1E-BF0BC62D490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0833-B241-4FF5-A173-28A90732D35F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AA6E-15DD-4EAE-BD1E-BF0BC62D49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7FF0833-B241-4FF5-A173-28A90732D35F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A9FAA6E-15DD-4EAE-BD1E-BF0BC62D4901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7FF0833-B241-4FF5-A173-28A90732D35F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A9FAA6E-15DD-4EAE-BD1E-BF0BC62D4901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7FF0833-B241-4FF5-A173-28A90732D35F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A9FAA6E-15DD-4EAE-BD1E-BF0BC62D490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714356"/>
            <a:ext cx="6929486" cy="2714644"/>
          </a:xfrm>
        </p:spPr>
        <p:txBody>
          <a:bodyPr>
            <a:normAutofit fontScale="70000" lnSpcReduction="20000"/>
          </a:bodyPr>
          <a:lstStyle/>
          <a:p>
            <a:r>
              <a:rPr lang="ru-RU" sz="33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 природе другом стать,</a:t>
            </a:r>
          </a:p>
          <a:p>
            <a:r>
              <a:rPr lang="ru-RU" sz="33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Тайны все ее узнать,</a:t>
            </a:r>
          </a:p>
          <a:p>
            <a:r>
              <a:rPr lang="ru-RU" sz="33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загадки разгадать,</a:t>
            </a:r>
          </a:p>
          <a:p>
            <a:r>
              <a:rPr lang="ru-RU" sz="33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Научитесь наблюдать,</a:t>
            </a:r>
          </a:p>
          <a:p>
            <a:r>
              <a:rPr lang="ru-RU" sz="33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Будем вместе развивать у себя внимательность,</a:t>
            </a:r>
          </a:p>
          <a:p>
            <a:pPr fontAlgn="base"/>
            <a:r>
              <a:rPr lang="ru-RU" sz="33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поможет всё узнать наша любознательность.</a:t>
            </a:r>
          </a:p>
          <a:p>
            <a:endParaRPr lang="ru-RU" dirty="0"/>
          </a:p>
        </p:txBody>
      </p:sp>
      <p:pic>
        <p:nvPicPr>
          <p:cNvPr id="23558" name="Picture 6" descr="http://ensitechnology.com/files/images/smil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000504"/>
            <a:ext cx="3357586" cy="220606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2386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Проверка домашнего задания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428595" y="1142984"/>
          <a:ext cx="7715305" cy="2357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9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10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44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44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44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44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3365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№ Вопроса</a:t>
                      </a:r>
                      <a:endParaRPr lang="ru-RU" sz="16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ru-RU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ru-RU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ru-RU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901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ОТВЕТ</a:t>
                      </a:r>
                      <a:endParaRPr lang="ru-RU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2 , 4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1901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Баллы</a:t>
                      </a:r>
                      <a:endParaRPr lang="ru-RU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6626" name="Picture 2" descr="https://i.pinimg.com/originals/4f/7d/20/4f7d20186cda70329fd299b1652410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857628"/>
            <a:ext cx="2571768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www.sb.by/upload/iblock/a5b/a5bb1a17333325115e87f8d96f2469e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3"/>
            <a:ext cx="4572032" cy="3048021"/>
          </a:xfrm>
          <a:prstGeom prst="rect">
            <a:avLst/>
          </a:prstGeom>
          <a:noFill/>
        </p:spPr>
      </p:pic>
      <p:pic>
        <p:nvPicPr>
          <p:cNvPr id="27652" name="Picture 4" descr="http://ic.pics.livejournal.com/ren_ar/18078547/40823/40823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857364"/>
            <a:ext cx="4286280" cy="2858948"/>
          </a:xfrm>
          <a:prstGeom prst="rect">
            <a:avLst/>
          </a:prstGeom>
          <a:noFill/>
        </p:spPr>
      </p:pic>
      <p:pic>
        <p:nvPicPr>
          <p:cNvPr id="27654" name="Picture 6" descr="http://newsbel.by/wp-content/uploads/2015/09/newsbel.by-26.09.2015-0BrHWXI9f4fM75oeL3EcM6wBW1s36wo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143380"/>
            <a:ext cx="5000660" cy="23411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7969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Лесные богатства Беларуси</a:t>
            </a: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43890" cy="1971676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планируется, что к концу урока учащиеся расширят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знания о значении леса в природе и для человека; обобщат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систематизируют знания о правилах поведения в лесу;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познакомятся с понятием природоохранной деятельности.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s://avatars.mds.yandex.net/get-pdb/27625/3874ac9b-d27c-413e-9207-296394e8f563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500438"/>
            <a:ext cx="4559301" cy="3041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8186766" cy="1714512"/>
          </a:xfrm>
        </p:spPr>
        <p:txBody>
          <a:bodyPr/>
          <a:lstStyle/>
          <a:p>
            <a:pPr>
              <a:buNone/>
            </a:pP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Бесценна нашего леса краса,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Зелёное золото – наши леса.</a:t>
            </a:r>
          </a:p>
          <a:p>
            <a:endParaRPr lang="ru-RU" dirty="0"/>
          </a:p>
        </p:txBody>
      </p:sp>
      <p:pic>
        <p:nvPicPr>
          <p:cNvPr id="29698" name="Picture 2" descr="https://avatars.mds.yandex.net/get-pdb/49816/b33c3f97-d75b-46d0-9fc4-5646c74fbd22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285992"/>
            <a:ext cx="5245072" cy="39338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071934" y="428604"/>
            <a:ext cx="4286280" cy="35719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Ребята, беда! Человек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вырубает леса, разоряет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гнезда птиц и жилища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животных. Загрязняются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воздух и вода, исчезают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растения и животные.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Наша природа в опасности!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http://www.playcast.ru/uploads/2017/04/17/22341170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392909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Закончи предложение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186766" cy="3000396"/>
          </a:xfrm>
        </p:spPr>
        <p:txBody>
          <a:bodyPr>
            <a:normAutofit/>
          </a:bodyPr>
          <a:lstStyle/>
          <a:p>
            <a:pPr fontAlgn="base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Лес – это … .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Я люблю лес за то, что … .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Лес нуждается в … .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://vitebskcity.info/wp-content/uploads/2016/04/glubel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4000504"/>
            <a:ext cx="3857652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000108"/>
            <a:ext cx="8429684" cy="2071702"/>
          </a:xfrm>
        </p:spPr>
        <p:txBody>
          <a:bodyPr/>
          <a:lstStyle/>
          <a:p>
            <a:pPr fontAlgn="base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Прочитать статью в учебнике на страницах </a:t>
            </a:r>
          </a:p>
          <a:p>
            <a:pPr fontAlgn="base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64 - 66, ответить на вопросы.</a:t>
            </a:r>
          </a:p>
          <a:p>
            <a:pPr fontAlgn="base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Нарисовать листовку «Берегите лес!» (по желанию)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2770" name="Picture 2" descr="http://merseyparkprimary.co.uk/wp-content/uploads/2017/03/Bookfair-400x32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786058"/>
            <a:ext cx="3810000" cy="31337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48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45339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928670"/>
            <a:ext cx="6912768" cy="3252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«Сегодня на уроке я узнал………..,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sz="32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мне было непонятно……,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32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теперь я знаю, что……..,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32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меня удивило……….,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 разобрался………»</a:t>
            </a:r>
            <a:endParaRPr lang="ru-RU" sz="4000" dirty="0"/>
          </a:p>
        </p:txBody>
      </p:sp>
      <p:pic>
        <p:nvPicPr>
          <p:cNvPr id="8" name="Picture 2" descr="https://i.pinimg.com/originals/4f/7d/20/4f7d20186cda70329fd299b1652410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286232"/>
            <a:ext cx="2571768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59</TotalTime>
  <Words>197</Words>
  <Application>Microsoft Office PowerPoint</Application>
  <PresentationFormat>Экран (4:3)</PresentationFormat>
  <Paragraphs>59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Century Schoolbook</vt:lpstr>
      <vt:lpstr>Times New Roman</vt:lpstr>
      <vt:lpstr>Wingdings</vt:lpstr>
      <vt:lpstr>Wingdings 2</vt:lpstr>
      <vt:lpstr>Эркер</vt:lpstr>
      <vt:lpstr>Презентация PowerPoint</vt:lpstr>
      <vt:lpstr>Проверка домашнего задания</vt:lpstr>
      <vt:lpstr>Презентация PowerPoint</vt:lpstr>
      <vt:lpstr>ТЕМА: Лесные богатства Беларуси</vt:lpstr>
      <vt:lpstr>Презентация PowerPoint</vt:lpstr>
      <vt:lpstr>Презентация PowerPoint</vt:lpstr>
      <vt:lpstr>Закончи предложение</vt:lpstr>
      <vt:lpstr>Домашнее задание</vt:lpstr>
      <vt:lpstr>Рефлексия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Intel</dc:creator>
  <cp:lastModifiedBy>galinka.vasilenko.71@gmail.com</cp:lastModifiedBy>
  <cp:revision>7</cp:revision>
  <dcterms:created xsi:type="dcterms:W3CDTF">2017-11-20T22:21:31Z</dcterms:created>
  <dcterms:modified xsi:type="dcterms:W3CDTF">2018-04-11T06:05:14Z</dcterms:modified>
</cp:coreProperties>
</file>